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73" r:id="rId11"/>
    <p:sldId id="269" r:id="rId12"/>
    <p:sldId id="274" r:id="rId13"/>
    <p:sldId id="275" r:id="rId14"/>
    <p:sldId id="276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B3C2"/>
    <a:srgbClr val="AC8D7F"/>
    <a:srgbClr val="D7D0C8"/>
    <a:srgbClr val="F3C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B91EA-2688-4A78-BAE1-A191070976E5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C0E95-908D-447E-9DF2-F38F21A491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7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36B9FF-D4C0-4AED-B94D-7C8B04F9EED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80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C9CB3-BE50-4EDD-B2A8-E95F16F33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18FED5-D777-4DED-8CF7-3927CA992B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FF8CC9-9D02-4AD9-BB27-283F21D1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A1988-9287-49B3-85E2-05B09812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6BA11C-E288-42B5-90E8-50C3B854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38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B5539A-15C6-484F-AEF0-957059EF2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77819A-66A4-431F-98ED-AB4E5F044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982F1D-8D83-4CB8-B278-80E19CC8D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BB82B0-F9C1-4891-A1E4-C1CCC73D1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C40951-4611-4527-9E78-BD9C5206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49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5F45796-7D10-4140-8BEA-23F4C7C512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961853-26A4-485D-A596-B8DCE7D38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9CF85C-099E-45E9-83A2-AD67ACDFC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536AA6-3D8E-4AD5-A338-D53151854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2909E2-0A01-4F43-8E10-E7175E2E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783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FB1344-17B9-418F-A386-D18677A9A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D41904-4EF9-45D2-AB87-B7BCD7041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9AA9D-12C6-45BA-974F-F777F17A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642AA5-B418-4452-8DC7-27B27A3D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834081-E6B1-4B73-88D7-C6561442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823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802C3-17FA-4245-943E-789FF9143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F78F35-B38A-436B-8C5C-0EBE7BB25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D64675-4ECF-4AAD-BE89-2825CAB14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B38374-BD94-4843-8A38-E1C2C90A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E9EFB3-7BAD-4B19-ABC6-78BF610B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491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D396D-642F-4EC0-A439-816E8C96A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D5F307-C14B-4E51-B747-82130BB1F5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872588-1E2C-4B47-A88A-11EDF55D4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4C0171-6693-4921-8D1D-EBD4C0948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FC15E2-B488-4D81-9007-A22B5951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20CAFC-0E59-445E-9E09-E66D9CB0F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03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DFBA6-BFE9-4B25-9525-7DBABC99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331A60-F073-4992-BE66-E999DF651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8CFEAC-F004-47C6-8C11-F3CF992C9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4C7F1D-917C-49E3-8202-C8A910B58F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3C5BC0-08F7-4B2D-84DE-9A5B577636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956BA4-C8C2-459E-8E85-F6167CC33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601FE5C-7C30-45DD-97A7-EB40C22DB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98B958-3252-4761-9E56-394E15D28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61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6A824F-BBFB-4F5B-ABD7-530F8181C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18AB6C-48B0-4F46-BB46-A9A08E34D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DFFDB3-3590-4540-8F31-714A331DE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5A1FC9-43E9-40D7-B05A-2AA680ED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46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F196CC-E5BC-41D8-BC4C-395FB1B6E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58A1078-FA34-45A1-B6F8-421CD56B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3D5E71-AD20-4BAE-8F0D-79B3EAC5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684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A2924-72EB-4B85-959A-CEEA13FB7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93D44E-FEC4-4BC2-9C9E-B23CAE21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25B9EC-F8C4-4768-B392-9190EF5BB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E7345C-CC28-400D-8996-D68E192D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B68C66-2F7E-47EB-94D2-D4E78BD5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ACB2D4-3976-43A7-BA5A-0FE6DC6EB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5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C1E37-C0DD-4B11-A966-64C7BD1C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7231AD-1105-4475-84D0-3EF4B403B3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94225B-1622-4808-A2DF-1990D222F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756D5B7-1859-41CD-815D-F791394FC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DF2B87-2FC1-4357-9EBC-955389761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FEAD73-9D73-436F-B6C5-7F2314CDB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971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C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55B40D-4D02-44B8-A53A-BF9B5CC8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095CD6-77A4-4296-8574-C51766D42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4D7837-AF91-4D37-AEFF-5B62BB24CD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101E-42E0-439C-8178-638A9885C1E9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87F32F-8EAA-4923-9BEB-608887C53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58073-64B2-42F3-9F5D-0A0AC113A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F4E32-681D-4B46-9298-D04802D383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76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"/>
            <a:ext cx="12192000" cy="334010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166" y="269987"/>
            <a:ext cx="11259670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90231" y="431962"/>
            <a:ext cx="6955092" cy="1708160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i="1" kern="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Web </a:t>
            </a:r>
            <a:r>
              <a:rPr lang="ko-KR" altLang="en-US" sz="2800" i="1" kern="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프로그래밍 </a:t>
            </a:r>
            <a:r>
              <a:rPr lang="en-US" altLang="ko-KR" sz="2800" i="1" kern="0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ll</a:t>
            </a:r>
            <a:endParaRPr lang="en-US" altLang="ko-KR" sz="2800" i="1" kern="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  <a:p>
            <a:pPr algn="ctr" latinLnBrk="0">
              <a:defRPr/>
            </a:pPr>
            <a:r>
              <a:rPr lang="ko-KR" altLang="en-US" sz="6600" b="1" i="1" kern="0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맛집 리뷰 사이트</a:t>
            </a:r>
            <a:endParaRPr lang="ko-KR" altLang="en-US" sz="6600" b="1" i="1" kern="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Freeform 5"/>
          <p:cNvSpPr/>
          <p:nvPr/>
        </p:nvSpPr>
        <p:spPr>
          <a:xfrm>
            <a:off x="1136336" y="2288292"/>
            <a:ext cx="2694262" cy="392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2295" y="2584633"/>
            <a:ext cx="2520000" cy="2520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217212" y="5301618"/>
            <a:ext cx="2537880" cy="725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>
                <a:solidFill>
                  <a:prstClr val="white">
                    <a:lumMod val="50000"/>
                  </a:prstClr>
                </a:solidFill>
              </a:rPr>
              <a:t>Inje_babmuckja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prstClr val="white">
                    <a:lumMod val="50000"/>
                  </a:prstClr>
                </a:solidFill>
              </a:rPr>
              <a:t>#</a:t>
            </a:r>
            <a:r>
              <a:rPr lang="ko-KR" altLang="en-US" sz="1000">
                <a:solidFill>
                  <a:prstClr val="white">
                    <a:lumMod val="50000"/>
                  </a:prstClr>
                </a:solidFill>
              </a:rPr>
              <a:t>인제밥먹자 </a:t>
            </a:r>
            <a:r>
              <a:rPr lang="en-US" altLang="ko-KR" sz="1000">
                <a:solidFill>
                  <a:prstClr val="white">
                    <a:lumMod val="50000"/>
                  </a:prstClr>
                </a:solidFill>
              </a:rPr>
              <a:t>#</a:t>
            </a:r>
            <a:r>
              <a:rPr lang="ko-KR" altLang="en-US" sz="1000">
                <a:solidFill>
                  <a:prstClr val="white">
                    <a:lumMod val="50000"/>
                  </a:prstClr>
                </a:solidFill>
              </a:rPr>
              <a:t>맛집 </a:t>
            </a:r>
            <a:r>
              <a:rPr lang="en-US" altLang="ko-KR" sz="1000">
                <a:solidFill>
                  <a:prstClr val="white">
                    <a:lumMod val="50000"/>
                  </a:prstClr>
                </a:solidFill>
              </a:rPr>
              <a:t>#</a:t>
            </a:r>
            <a:r>
              <a:rPr lang="ko-KR" altLang="en-US" sz="1000">
                <a:solidFill>
                  <a:prstClr val="white">
                    <a:lumMod val="50000"/>
                  </a:prstClr>
                </a:solidFill>
              </a:rPr>
              <a:t>배고파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800">
                <a:solidFill>
                  <a:prstClr val="white">
                    <a:lumMod val="50000"/>
                  </a:prstClr>
                </a:solidFill>
              </a:rPr>
              <a:t>댓글 </a:t>
            </a:r>
            <a:r>
              <a:rPr lang="en-US" altLang="ko-KR" sz="800">
                <a:solidFill>
                  <a:prstClr val="white">
                    <a:lumMod val="50000"/>
                  </a:prstClr>
                </a:solidFill>
              </a:rPr>
              <a:t>7</a:t>
            </a:r>
            <a:r>
              <a:rPr lang="ko-KR" altLang="en-US" sz="800">
                <a:solidFill>
                  <a:prstClr val="white">
                    <a:lumMod val="50000"/>
                  </a:prstClr>
                </a:solidFill>
              </a:rPr>
              <a:t>개 모두 보기</a:t>
            </a:r>
          </a:p>
        </p:txBody>
      </p:sp>
      <p:sp>
        <p:nvSpPr>
          <p:cNvPr id="12" name="Freeform 5"/>
          <p:cNvSpPr/>
          <p:nvPr/>
        </p:nvSpPr>
        <p:spPr>
          <a:xfrm>
            <a:off x="4651061" y="2288292"/>
            <a:ext cx="2694262" cy="39246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756799" y="2562198"/>
            <a:ext cx="2520000" cy="2520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31937" y="5301618"/>
            <a:ext cx="2537880" cy="725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>
                <a:solidFill>
                  <a:schemeClr val="bg1"/>
                </a:solidFill>
              </a:rPr>
              <a:t>Inje_babmuckja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schemeClr val="bg1"/>
                </a:solidFill>
              </a:rPr>
              <a:t>#</a:t>
            </a:r>
            <a:r>
              <a:rPr lang="ko-KR" altLang="en-US" sz="1000">
                <a:solidFill>
                  <a:schemeClr val="bg1"/>
                </a:solidFill>
              </a:rPr>
              <a:t>인제밥먹자 </a:t>
            </a:r>
            <a:r>
              <a:rPr lang="en-US" altLang="ko-KR" sz="1000">
                <a:solidFill>
                  <a:schemeClr val="bg1"/>
                </a:solidFill>
              </a:rPr>
              <a:t>#</a:t>
            </a:r>
            <a:r>
              <a:rPr lang="ko-KR" altLang="en-US" sz="1000">
                <a:solidFill>
                  <a:schemeClr val="bg1"/>
                </a:solidFill>
              </a:rPr>
              <a:t>치킨 </a:t>
            </a:r>
            <a:r>
              <a:rPr lang="en-US" altLang="ko-KR" sz="1000">
                <a:solidFill>
                  <a:schemeClr val="bg1"/>
                </a:solidFill>
              </a:rPr>
              <a:t>#</a:t>
            </a:r>
            <a:r>
              <a:rPr lang="ko-KR" altLang="en-US" sz="1000">
                <a:solidFill>
                  <a:schemeClr val="bg1"/>
                </a:solidFill>
              </a:rPr>
              <a:t>뿌링클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800">
                <a:solidFill>
                  <a:schemeClr val="bg1"/>
                </a:solidFill>
              </a:rPr>
              <a:t>댓글 </a:t>
            </a:r>
            <a:r>
              <a:rPr lang="en-US" altLang="ko-KR" sz="800">
                <a:solidFill>
                  <a:schemeClr val="bg1"/>
                </a:solidFill>
              </a:rPr>
              <a:t>5</a:t>
            </a:r>
            <a:r>
              <a:rPr lang="ko-KR" altLang="en-US" sz="800">
                <a:solidFill>
                  <a:schemeClr val="bg1"/>
                </a:solidFill>
              </a:rPr>
              <a:t>개 모두 보기 </a:t>
            </a:r>
          </a:p>
        </p:txBody>
      </p:sp>
      <p:sp>
        <p:nvSpPr>
          <p:cNvPr id="15" name="Freeform 5"/>
          <p:cNvSpPr/>
          <p:nvPr/>
        </p:nvSpPr>
        <p:spPr>
          <a:xfrm>
            <a:off x="8165786" y="2288292"/>
            <a:ext cx="2694262" cy="3924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271302" y="2540682"/>
            <a:ext cx="2520000" cy="25200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246662" y="5301618"/>
            <a:ext cx="2537880" cy="725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>
                <a:solidFill>
                  <a:prstClr val="white">
                    <a:lumMod val="50000"/>
                  </a:prstClr>
                </a:solidFill>
              </a:rPr>
              <a:t>Inje_babmuckja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>
                <a:solidFill>
                  <a:prstClr val="white">
                    <a:lumMod val="50000"/>
                  </a:prstClr>
                </a:solidFill>
              </a:rPr>
              <a:t>#</a:t>
            </a:r>
            <a:r>
              <a:rPr lang="ko-KR" altLang="en-US" sz="1000">
                <a:solidFill>
                  <a:prstClr val="white">
                    <a:lumMod val="50000"/>
                  </a:prstClr>
                </a:solidFill>
              </a:rPr>
              <a:t>인제밥먹자 </a:t>
            </a:r>
            <a:r>
              <a:rPr lang="en-US" altLang="ko-KR" sz="1000">
                <a:solidFill>
                  <a:prstClr val="white">
                    <a:lumMod val="50000"/>
                  </a:prstClr>
                </a:solidFill>
              </a:rPr>
              <a:t>#</a:t>
            </a:r>
            <a:r>
              <a:rPr lang="ko-KR" altLang="en-US" sz="1000">
                <a:solidFill>
                  <a:prstClr val="white">
                    <a:lumMod val="50000"/>
                  </a:prstClr>
                </a:solidFill>
              </a:rPr>
              <a:t>마무리는 </a:t>
            </a:r>
            <a:r>
              <a:rPr lang="en-US" altLang="ko-KR" sz="1000">
                <a:solidFill>
                  <a:prstClr val="white">
                    <a:lumMod val="50000"/>
                  </a:prstClr>
                </a:solidFill>
              </a:rPr>
              <a:t>#</a:t>
            </a:r>
            <a:r>
              <a:rPr lang="ko-KR" altLang="en-US" sz="1000">
                <a:solidFill>
                  <a:prstClr val="white">
                    <a:lumMod val="50000"/>
                  </a:prstClr>
                </a:solidFill>
              </a:rPr>
              <a:t>역시 </a:t>
            </a:r>
            <a:r>
              <a:rPr lang="en-US" altLang="ko-KR" sz="1000">
                <a:solidFill>
                  <a:prstClr val="white">
                    <a:lumMod val="50000"/>
                  </a:prstClr>
                </a:solidFill>
              </a:rPr>
              <a:t>#</a:t>
            </a:r>
            <a:r>
              <a:rPr lang="ko-KR" altLang="en-US" sz="1000">
                <a:solidFill>
                  <a:prstClr val="white">
                    <a:lumMod val="50000"/>
                  </a:prstClr>
                </a:solidFill>
              </a:rPr>
              <a:t>볶음밥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800">
                <a:solidFill>
                  <a:prstClr val="white">
                    <a:lumMod val="50000"/>
                  </a:prstClr>
                </a:solidFill>
              </a:rPr>
              <a:t>댓글 </a:t>
            </a:r>
            <a:r>
              <a:rPr lang="en-US" altLang="ko-KR" sz="800">
                <a:solidFill>
                  <a:prstClr val="white">
                    <a:lumMod val="50000"/>
                  </a:prstClr>
                </a:solidFill>
              </a:rPr>
              <a:t>13</a:t>
            </a:r>
            <a:r>
              <a:rPr lang="ko-KR" altLang="en-US" sz="800">
                <a:solidFill>
                  <a:prstClr val="white">
                    <a:lumMod val="50000"/>
                  </a:prstClr>
                </a:solidFill>
              </a:rPr>
              <a:t>개 모두 보기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663624" y="378067"/>
            <a:ext cx="2918776" cy="1373093"/>
          </a:xfrm>
          <a:prstGeom prst="rect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>
              <a:defRPr/>
            </a:pPr>
            <a:r>
              <a:rPr lang="en-US" altLang="ko-KR" b="1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4</a:t>
            </a:r>
            <a:r>
              <a:rPr lang="ko-KR" altLang="en-US" b="1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분반 </a:t>
            </a:r>
            <a:r>
              <a:rPr lang="en-US" altLang="ko-KR" b="1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2</a:t>
            </a:r>
            <a:r>
              <a:rPr lang="ko-KR" altLang="en-US" b="1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조 </a:t>
            </a:r>
            <a:r>
              <a:rPr lang="ko-KR" altLang="en-US" b="1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인제밥먹자</a:t>
            </a:r>
            <a:endParaRPr lang="ko-KR" altLang="en-US" b="1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r">
              <a:defRPr/>
            </a:pPr>
            <a:r>
              <a:rPr lang="ko-KR" altLang="en-US" sz="16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팀장 </a:t>
            </a:r>
            <a:r>
              <a:rPr lang="en-US" altLang="ko-KR" sz="16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– 20203196 </a:t>
            </a:r>
            <a:r>
              <a:rPr lang="ko-KR" altLang="en-US" sz="16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정민영</a:t>
            </a:r>
          </a:p>
          <a:p>
            <a:pPr algn="r">
              <a:defRPr/>
            </a:pPr>
            <a:r>
              <a:rPr lang="ko-KR" altLang="en-US" sz="16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팀원 </a:t>
            </a:r>
            <a:r>
              <a:rPr lang="en-US" altLang="ko-KR" sz="16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– 20192651 </a:t>
            </a:r>
            <a:r>
              <a:rPr lang="ko-KR" altLang="en-US" sz="1600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이조은</a:t>
            </a:r>
            <a:endParaRPr lang="ko-KR" altLang="en-US" sz="1600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  <a:p>
            <a:pPr algn="r">
              <a:defRPr/>
            </a:pPr>
            <a:r>
              <a:rPr lang="en-US" altLang="ko-KR" sz="16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    20203191 </a:t>
            </a:r>
            <a:r>
              <a:rPr lang="ko-KR" altLang="en-US" sz="16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임수연</a:t>
            </a:r>
          </a:p>
          <a:p>
            <a:pPr algn="r">
              <a:defRPr/>
            </a:pPr>
            <a:r>
              <a:rPr lang="en-US" altLang="ko-KR" sz="16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        20203197 </a:t>
            </a:r>
            <a:r>
              <a:rPr lang="ko-KR" altLang="en-US" sz="1600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정민지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"/>
            <a:ext cx="12192000" cy="98612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0">
              <a:defRPr/>
            </a:pPr>
            <a:r>
              <a:rPr lang="en-US" altLang="ko-KR" sz="5000" b="1" i="1">
                <a:solidFill>
                  <a:prstClr val="white"/>
                </a:solidFill>
              </a:rPr>
              <a:t>Write Review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164" y="1290917"/>
            <a:ext cx="11259672" cy="5235389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7DA551-5163-400C-9D91-F5C5AA93C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002" y="1390368"/>
            <a:ext cx="8337956" cy="51636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3DE1D0-9DD3-482F-827B-F6054861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431" y="5552202"/>
            <a:ext cx="1507743" cy="406653"/>
          </a:xfrm>
          <a:prstGeom prst="rect">
            <a:avLst/>
          </a:prstGeom>
        </p:spPr>
      </p:pic>
      <p:sp>
        <p:nvSpPr>
          <p:cNvPr id="16" name="액자 7"/>
          <p:cNvSpPr/>
          <p:nvPr/>
        </p:nvSpPr>
        <p:spPr>
          <a:xfrm>
            <a:off x="2557083" y="5548148"/>
            <a:ext cx="1507743" cy="406653"/>
          </a:xfrm>
          <a:prstGeom prst="frame">
            <a:avLst>
              <a:gd name="adj1" fmla="val 0"/>
            </a:avLst>
          </a:prstGeom>
          <a:noFill/>
          <a:ln w="25400">
            <a:solidFill>
              <a:srgbClr val="FF0000">
                <a:alpha val="9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l="9140" t="32500" r="61480" b="53190"/>
          <a:stretch>
            <a:fillRect/>
          </a:stretch>
        </p:blipFill>
        <p:spPr>
          <a:xfrm>
            <a:off x="6769429" y="3429000"/>
            <a:ext cx="4143467" cy="11350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BFBDF4-DBA7-49B3-B52C-9946E7D9D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588" y="1807731"/>
            <a:ext cx="2619732" cy="35312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935BD90-3346-42D3-9476-149259417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5042" y="5113393"/>
            <a:ext cx="1032240" cy="307058"/>
          </a:xfrm>
          <a:prstGeom prst="rect">
            <a:avLst/>
          </a:prstGeom>
        </p:spPr>
      </p:pic>
      <p:sp>
        <p:nvSpPr>
          <p:cNvPr id="15" name="액자 7"/>
          <p:cNvSpPr/>
          <p:nvPr/>
        </p:nvSpPr>
        <p:spPr>
          <a:xfrm>
            <a:off x="8258638" y="5128127"/>
            <a:ext cx="1032240" cy="277591"/>
          </a:xfrm>
          <a:prstGeom prst="frame">
            <a:avLst>
              <a:gd name="adj1" fmla="val 0"/>
            </a:avLst>
          </a:prstGeom>
          <a:noFill/>
          <a:ln w="25400">
            <a:solidFill>
              <a:srgbClr val="FF0000">
                <a:alpha val="9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314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"/>
            <a:ext cx="12192000" cy="98612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0">
              <a:defRPr/>
            </a:pPr>
            <a:r>
              <a:rPr lang="en-US" altLang="ko-KR" sz="5000" b="1" i="1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My Page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164" y="1290917"/>
            <a:ext cx="11259672" cy="5235389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FF5500-30AF-4230-B71B-C7A7B63F4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93" y="1572465"/>
            <a:ext cx="4701590" cy="46331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"/>
            <a:ext cx="12192000" cy="98612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0">
              <a:defRPr/>
            </a:pPr>
            <a:r>
              <a:rPr lang="en-US" altLang="ko-KR" sz="5000" b="1" i="1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My Page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164" y="1290917"/>
            <a:ext cx="11259672" cy="5235389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334384-D872-422B-B313-30063E98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66" y="1447588"/>
            <a:ext cx="9278645" cy="27054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EE740B-95E8-4385-8C73-0CA3162C3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696" y="2151316"/>
            <a:ext cx="6935168" cy="30484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F75F06-1C31-4BF9-A03B-192DAE3E5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497" y="1290917"/>
            <a:ext cx="5771980" cy="5235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6BA18F-5231-4888-A472-77F5A9D86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3519" y="3961318"/>
            <a:ext cx="4305901" cy="123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57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4"/>
          <p:cNvSpPr/>
          <p:nvPr/>
        </p:nvSpPr>
        <p:spPr>
          <a:xfrm>
            <a:off x="608476" y="6113564"/>
            <a:ext cx="11114589" cy="414051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l" rotWithShape="0">
              <a:schemeClr val="dk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4"/>
          <p:cNvSpPr/>
          <p:nvPr/>
        </p:nvSpPr>
        <p:spPr>
          <a:xfrm rot="5400000">
            <a:off x="2642498" y="-2666133"/>
            <a:ext cx="6858857" cy="12191124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608476" y="270033"/>
            <a:ext cx="11114589" cy="6257582"/>
          </a:xfrm>
          <a:prstGeom prst="frame">
            <a:avLst>
              <a:gd name="adj1" fmla="val 0"/>
            </a:avLst>
          </a:prstGeom>
          <a:solidFill>
            <a:schemeClr val="lt1"/>
          </a:solidFill>
          <a:ln w="635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이등변 삼각형 8"/>
          <p:cNvSpPr/>
          <p:nvPr/>
        </p:nvSpPr>
        <p:spPr>
          <a:xfrm>
            <a:off x="608476" y="5325065"/>
            <a:ext cx="3452831" cy="1198949"/>
          </a:xfrm>
          <a:prstGeom prst="triangle">
            <a:avLst>
              <a:gd name="adj" fmla="val 62034"/>
            </a:avLst>
          </a:prstGeom>
          <a:solidFill>
            <a:schemeClr val="l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이등변 삼각형 9"/>
          <p:cNvSpPr/>
          <p:nvPr/>
        </p:nvSpPr>
        <p:spPr>
          <a:xfrm>
            <a:off x="7269308" y="4154918"/>
            <a:ext cx="4453756" cy="2372696"/>
          </a:xfrm>
          <a:prstGeom prst="triangle">
            <a:avLst>
              <a:gd name="adj" fmla="val 99609"/>
            </a:avLst>
          </a:prstGeom>
          <a:solidFill>
            <a:schemeClr val="l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809625" y="725530"/>
            <a:ext cx="504824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500" b="1" dirty="0">
                <a:solidFill>
                  <a:schemeClr val="lt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Let’s Eat Now</a:t>
            </a:r>
            <a:endParaRPr lang="ko-KR" altLang="en-US" sz="5500" b="1" dirty="0">
              <a:solidFill>
                <a:schemeClr val="lt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0195" y="2608761"/>
            <a:ext cx="6871610" cy="1068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400" b="1" i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“ </a:t>
            </a:r>
            <a:r>
              <a:rPr lang="en-US" altLang="ko-KR" sz="6400" b="1" i="1" dirty="0" err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DataBase</a:t>
            </a:r>
            <a:r>
              <a:rPr lang="en-US" altLang="ko-KR" sz="6400" b="1" i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7709908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"/>
            <a:ext cx="12192000" cy="98612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0">
              <a:defRPr/>
            </a:pPr>
            <a:r>
              <a:rPr lang="en-US" altLang="ko-KR" sz="5000" b="1" i="1" dirty="0" err="1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DataBase</a:t>
            </a:r>
            <a:endParaRPr lang="en-US" altLang="ko-KR" sz="5000" b="1" i="1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164" y="1290917"/>
            <a:ext cx="11259672" cy="5235389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7E167DE-6126-48E4-9F8B-FD16CD6F9408}"/>
              </a:ext>
            </a:extLst>
          </p:cNvPr>
          <p:cNvSpPr/>
          <p:nvPr/>
        </p:nvSpPr>
        <p:spPr>
          <a:xfrm>
            <a:off x="4930587" y="2246782"/>
            <a:ext cx="2330824" cy="2330824"/>
          </a:xfrm>
          <a:prstGeom prst="ellipse">
            <a:avLst/>
          </a:prstGeom>
          <a:solidFill>
            <a:srgbClr val="D7D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SQL</a:t>
            </a:r>
            <a:endParaRPr lang="ko-KR" altLang="en-US" sz="3200" dirty="0">
              <a:solidFill>
                <a:schemeClr val="tx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86D8580-C2E8-4C46-BEC4-CE67AA7A5AAA}"/>
              </a:ext>
            </a:extLst>
          </p:cNvPr>
          <p:cNvSpPr/>
          <p:nvPr/>
        </p:nvSpPr>
        <p:spPr>
          <a:xfrm>
            <a:off x="1810889" y="1564342"/>
            <a:ext cx="2895600" cy="1299883"/>
          </a:xfrm>
          <a:prstGeom prst="roundRect">
            <a:avLst>
              <a:gd name="adj" fmla="val 21015"/>
            </a:avLst>
          </a:prstGeom>
          <a:solidFill>
            <a:srgbClr val="D5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u="sng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DBuser</a:t>
            </a:r>
            <a:endParaRPr lang="ko-KR" altLang="en-US" sz="2400" b="1" u="sng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BF8B366-763B-4338-8AC8-449D6A321B77}"/>
              </a:ext>
            </a:extLst>
          </p:cNvPr>
          <p:cNvSpPr/>
          <p:nvPr/>
        </p:nvSpPr>
        <p:spPr>
          <a:xfrm>
            <a:off x="7360021" y="1564342"/>
            <a:ext cx="2895600" cy="1299883"/>
          </a:xfrm>
          <a:prstGeom prst="roundRect">
            <a:avLst>
              <a:gd name="adj" fmla="val 21015"/>
            </a:avLst>
          </a:prstGeom>
          <a:solidFill>
            <a:srgbClr val="D5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u="sng" dirty="0" err="1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infoDB</a:t>
            </a:r>
            <a:endParaRPr lang="ko-KR" altLang="en-US" sz="2400" b="1" u="sng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47FC677-787C-4E61-98C9-9E8920C2BB83}"/>
              </a:ext>
            </a:extLst>
          </p:cNvPr>
          <p:cNvSpPr/>
          <p:nvPr/>
        </p:nvSpPr>
        <p:spPr>
          <a:xfrm>
            <a:off x="4648200" y="4903695"/>
            <a:ext cx="2895600" cy="1299883"/>
          </a:xfrm>
          <a:prstGeom prst="roundRect">
            <a:avLst>
              <a:gd name="adj" fmla="val 21015"/>
            </a:avLst>
          </a:prstGeom>
          <a:solidFill>
            <a:srgbClr val="D5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u="sng" dirty="0">
                <a:solidFill>
                  <a:schemeClr val="tx1"/>
                </a:solidFill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Bookmark</a:t>
            </a:r>
            <a:endParaRPr lang="ko-KR" altLang="en-US" sz="2400" b="1" u="sng" dirty="0">
              <a:solidFill>
                <a:schemeClr val="tx1"/>
              </a:solidFill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BFC964-58CA-4E82-A288-C450BDF5995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51" y="1414676"/>
            <a:ext cx="360000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E692EA-69F0-415A-ABDD-65E3CCE6AF6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35" y="1423641"/>
            <a:ext cx="3600000" cy="180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53447C-641E-43FD-A3F6-D7885717AF1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95999" y="4658915"/>
            <a:ext cx="3600000" cy="18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0313A4-743E-40AC-8A84-FFAFE8D8B4E2}"/>
              </a:ext>
            </a:extLst>
          </p:cNvPr>
          <p:cNvSpPr txBox="1"/>
          <p:nvPr/>
        </p:nvSpPr>
        <p:spPr>
          <a:xfrm>
            <a:off x="1787739" y="3364342"/>
            <a:ext cx="2330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회원 이름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ID, PW, nickname,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b="1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eail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sex</a:t>
            </a:r>
            <a:endParaRPr lang="ko-KR" altLang="en-US" b="1" dirty="0">
              <a:latin typeface="나눔스퀘어OTF_ac Light" panose="020B0600000101010101" pitchFamily="34" charset="-127"/>
              <a:ea typeface="나눔스퀘어OTF_ac Light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597F90-30F9-4324-A9B2-42F0448853B3}"/>
              </a:ext>
            </a:extLst>
          </p:cNvPr>
          <p:cNvSpPr txBox="1"/>
          <p:nvPr/>
        </p:nvSpPr>
        <p:spPr>
          <a:xfrm>
            <a:off x="7447808" y="3364342"/>
            <a:ext cx="3507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리뷰 순번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(id),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작성자 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nickname,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회원 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name,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가게 번호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동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상세주소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음식 종류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b="1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별점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내용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이미지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시간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310820-4EAC-40C8-BE5F-5012F52DBC30}"/>
              </a:ext>
            </a:extLst>
          </p:cNvPr>
          <p:cNvSpPr txBox="1"/>
          <p:nvPr/>
        </p:nvSpPr>
        <p:spPr>
          <a:xfrm>
            <a:off x="627552" y="5696197"/>
            <a:ext cx="350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리뷰 작성자 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nickname,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순번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가게 이름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음식 종류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b="1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별점</a:t>
            </a:r>
            <a:r>
              <a:rPr lang="en-US" altLang="ko-KR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, </a:t>
            </a:r>
            <a:r>
              <a:rPr lang="ko-KR" altLang="en-US" b="1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리뷰 작성자</a:t>
            </a:r>
          </a:p>
        </p:txBody>
      </p:sp>
    </p:spTree>
    <p:extLst>
      <p:ext uri="{BB962C8B-B14F-4D97-AF65-F5344CB8AC3E}">
        <p14:creationId xmlns:p14="http://schemas.microsoft.com/office/powerpoint/2010/main" val="2681712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0000">
              <a:srgbClr val="F3C6B3"/>
            </a:gs>
            <a:gs pos="0">
              <a:srgbClr val="D7D0C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직사각형 76"/>
          <p:cNvSpPr/>
          <p:nvPr/>
        </p:nvSpPr>
        <p:spPr>
          <a:xfrm>
            <a:off x="537882" y="300840"/>
            <a:ext cx="11116235" cy="625632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06691" y="2812195"/>
            <a:ext cx="5378617" cy="1135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000" b="1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Thank You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1160317" y="3429000"/>
            <a:ext cx="2809396" cy="57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8212665" y="3429000"/>
            <a:ext cx="2809396" cy="57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"/>
            <a:ext cx="12192000" cy="98612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0">
              <a:defRPr/>
            </a:pPr>
            <a:r>
              <a:rPr lang="en-US" altLang="ko-KR" sz="5400" b="1" i="1">
                <a:solidFill>
                  <a:prstClr val="white"/>
                </a:solidFill>
              </a:rPr>
              <a:t>Contents</a:t>
            </a:r>
            <a:endParaRPr lang="ko-KR" altLang="en-US" sz="5400" b="1" i="1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164" y="1290917"/>
            <a:ext cx="11259672" cy="5235389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2" name="Freeform 5"/>
          <p:cNvSpPr/>
          <p:nvPr/>
        </p:nvSpPr>
        <p:spPr>
          <a:xfrm>
            <a:off x="8156567" y="1609075"/>
            <a:ext cx="3092591" cy="450485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348149" y="1839948"/>
            <a:ext cx="2701158" cy="2963721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8237443" y="5075909"/>
            <a:ext cx="2930840" cy="770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100" b="1">
                <a:solidFill>
                  <a:schemeClr val="bg1"/>
                </a:solidFill>
              </a:rPr>
              <a:t>Inje_babmuckja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100">
                <a:solidFill>
                  <a:schemeClr val="bg1"/>
                </a:solidFill>
              </a:rPr>
              <a:t>#</a:t>
            </a:r>
            <a:r>
              <a:rPr lang="ko-KR" altLang="en-US" sz="1100">
                <a:solidFill>
                  <a:schemeClr val="bg1"/>
                </a:solidFill>
              </a:rPr>
              <a:t>인제밥먹자 </a:t>
            </a:r>
            <a:r>
              <a:rPr lang="en-US" altLang="ko-KR" sz="1100">
                <a:solidFill>
                  <a:schemeClr val="bg1"/>
                </a:solidFill>
              </a:rPr>
              <a:t>#</a:t>
            </a:r>
            <a:r>
              <a:rPr lang="ko-KR" altLang="en-US" sz="1100">
                <a:solidFill>
                  <a:schemeClr val="bg1"/>
                </a:solidFill>
              </a:rPr>
              <a:t>샐러드 </a:t>
            </a:r>
            <a:r>
              <a:rPr lang="en-US" altLang="ko-KR" sz="1100">
                <a:solidFill>
                  <a:schemeClr val="bg1"/>
                </a:solidFill>
              </a:rPr>
              <a:t>#</a:t>
            </a:r>
            <a:r>
              <a:rPr lang="ko-KR" altLang="en-US" sz="1100">
                <a:solidFill>
                  <a:schemeClr val="bg1"/>
                </a:solidFill>
              </a:rPr>
              <a:t>피자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800">
                <a:solidFill>
                  <a:schemeClr val="bg1"/>
                </a:solidFill>
              </a:rPr>
              <a:t>댓글 </a:t>
            </a:r>
            <a:r>
              <a:rPr lang="en-US" altLang="ko-KR" sz="800">
                <a:solidFill>
                  <a:schemeClr val="bg1"/>
                </a:solidFill>
              </a:rPr>
              <a:t>9</a:t>
            </a:r>
            <a:r>
              <a:rPr lang="ko-KR" altLang="en-US" sz="800">
                <a:solidFill>
                  <a:schemeClr val="bg1"/>
                </a:solidFill>
              </a:rPr>
              <a:t>개 모두 보기 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424978" y="2423756"/>
            <a:ext cx="6331014" cy="781821"/>
            <a:chOff x="1073107" y="1290179"/>
            <a:chExt cx="5077174" cy="864298"/>
          </a:xfrm>
        </p:grpSpPr>
        <p:sp>
          <p:nvSpPr>
            <p:cNvPr id="61" name="양쪽 모서리가 둥근 사각형 35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오각형 36"/>
            <p:cNvSpPr/>
            <p:nvPr/>
          </p:nvSpPr>
          <p:spPr>
            <a:xfrm>
              <a:off x="1073107" y="1290179"/>
              <a:ext cx="828480" cy="864297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갈매기형 수장 37"/>
            <p:cNvSpPr/>
            <p:nvPr/>
          </p:nvSpPr>
          <p:spPr>
            <a:xfrm>
              <a:off x="1675574" y="1290180"/>
              <a:ext cx="452025" cy="864297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1783748" y="2422380"/>
            <a:ext cx="3904358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01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프로젝트 주제 선정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429109" y="3447252"/>
            <a:ext cx="6325863" cy="781820"/>
            <a:chOff x="1077238" y="1290180"/>
            <a:chExt cx="5073043" cy="864297"/>
          </a:xfrm>
        </p:grpSpPr>
        <p:sp>
          <p:nvSpPr>
            <p:cNvPr id="66" name="양쪽 모서리가 둥근 사각형 43"/>
            <p:cNvSpPr/>
            <p:nvPr/>
          </p:nvSpPr>
          <p:spPr>
            <a:xfrm rot="5400000">
              <a:off x="3181612" y="-814193"/>
              <a:ext cx="864296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7" name="오각형 44"/>
            <p:cNvSpPr/>
            <p:nvPr/>
          </p:nvSpPr>
          <p:spPr>
            <a:xfrm>
              <a:off x="1077238" y="1290180"/>
              <a:ext cx="828480" cy="864297"/>
            </a:xfrm>
            <a:prstGeom prst="homePlate">
              <a:avLst>
                <a:gd name="adj" fmla="val 38406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" name="갈매기형 수장 45"/>
            <p:cNvSpPr/>
            <p:nvPr/>
          </p:nvSpPr>
          <p:spPr>
            <a:xfrm>
              <a:off x="1675574" y="1290180"/>
              <a:ext cx="452025" cy="864297"/>
            </a:xfrm>
            <a:prstGeom prst="chevron">
              <a:avLst>
                <a:gd name="adj" fmla="val 74149"/>
              </a:avLst>
            </a:prstGeom>
            <a:solidFill>
              <a:srgbClr val="FF999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1783748" y="3445873"/>
            <a:ext cx="3340274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02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프로그램 소개</a:t>
            </a:r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429109" y="4431840"/>
            <a:ext cx="6325863" cy="781820"/>
            <a:chOff x="1010476" y="1290180"/>
            <a:chExt cx="5073043" cy="972054"/>
          </a:xfrm>
        </p:grpSpPr>
        <p:sp>
          <p:nvSpPr>
            <p:cNvPr id="71" name="양쪽 모서리가 둥근 사각형 48"/>
            <p:cNvSpPr/>
            <p:nvPr/>
          </p:nvSpPr>
          <p:spPr>
            <a:xfrm rot="5400000">
              <a:off x="3061953" y="-761295"/>
              <a:ext cx="970089" cy="5073043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304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오각형 49"/>
            <p:cNvSpPr/>
            <p:nvPr/>
          </p:nvSpPr>
          <p:spPr>
            <a:xfrm>
              <a:off x="1010476" y="1290180"/>
              <a:ext cx="828480" cy="972054"/>
            </a:xfrm>
            <a:prstGeom prst="homePlate">
              <a:avLst>
                <a:gd name="adj" fmla="val 38406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3" name="갈매기형 수장 50"/>
            <p:cNvSpPr/>
            <p:nvPr/>
          </p:nvSpPr>
          <p:spPr>
            <a:xfrm>
              <a:off x="1603060" y="1290180"/>
              <a:ext cx="459837" cy="972054"/>
            </a:xfrm>
            <a:prstGeom prst="chevron">
              <a:avLst>
                <a:gd name="adj" fmla="val 74149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1783748" y="4470749"/>
            <a:ext cx="3340274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03 </a:t>
            </a:r>
            <a:r>
              <a:rPr lang="en-US" altLang="ko-KR" sz="28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DataBase</a:t>
            </a:r>
            <a:endParaRPr lang="ko-KR" altLang="en-US" sz="2800" b="1" dirty="0">
              <a:solidFill>
                <a:prstClr val="black">
                  <a:lumMod val="75000"/>
                  <a:lumOff val="25000"/>
                </a:prstClr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169837"/>
            <a:ext cx="12192000" cy="98612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0">
              <a:defRPr/>
            </a:pPr>
            <a:r>
              <a:rPr lang="ko-KR" altLang="en-US" sz="5400" b="1" i="1">
                <a:solidFill>
                  <a:prstClr val="white"/>
                </a:solidFill>
              </a:rPr>
              <a:t>프로젝트 주제 선정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164" y="1290917"/>
            <a:ext cx="11259672" cy="5235389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8208" y="1630509"/>
            <a:ext cx="5522260" cy="2013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Idea 1.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코로나 </a:t>
            </a:r>
            <a:r>
              <a:rPr lang="ko-KR" altLang="en-US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확진자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지표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동선 확인 사이트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Idea 2.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인제대 부근 김해 맛집 사이트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Idea 3. </a:t>
            </a:r>
            <a:r>
              <a:rPr lang="ko-KR" altLang="en-US" dirty="0" err="1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프렌차이즈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지점별 매출 현황 확인 사이트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Idea 4.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중고 거래 사이트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Idea 5.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영화 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(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종합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)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예매</a:t>
            </a:r>
            <a:r>
              <a:rPr lang="en-US" altLang="ko-KR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, </a:t>
            </a:r>
            <a:r>
              <a:rPr lang="ko-KR" altLang="en-US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리뷰 사이트</a:t>
            </a:r>
            <a:endParaRPr lang="en-US" altLang="ko-KR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" name="액자 2"/>
          <p:cNvSpPr/>
          <p:nvPr/>
        </p:nvSpPr>
        <p:spPr>
          <a:xfrm>
            <a:off x="591670" y="1999133"/>
            <a:ext cx="4043082" cy="349623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화살표: 오른쪽 3"/>
          <p:cNvSpPr/>
          <p:nvPr/>
        </p:nvSpPr>
        <p:spPr>
          <a:xfrm>
            <a:off x="6192164" y="2251849"/>
            <a:ext cx="1039907" cy="7351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71342" y="2296236"/>
            <a:ext cx="3408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/>
              <a:t>“</a:t>
            </a:r>
            <a:r>
              <a:rPr lang="ko-KR" altLang="en-US" b="1" dirty="0"/>
              <a:t>흔하지 않고</a:t>
            </a:r>
            <a:r>
              <a:rPr lang="en-US" altLang="ko-KR" b="1" dirty="0"/>
              <a:t>, </a:t>
            </a:r>
            <a:r>
              <a:rPr lang="ko-KR" altLang="en-US" b="1" dirty="0"/>
              <a:t>수업시간에 배운 기능을 잘 활용할 수 있는 주제</a:t>
            </a:r>
            <a:r>
              <a:rPr lang="en-US" altLang="ko-KR" b="1" dirty="0"/>
              <a:t>”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934690" y="3803457"/>
            <a:ext cx="43226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 i="1" dirty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rPr>
              <a:t>“ Let’s Eat Now ”</a:t>
            </a:r>
            <a:endParaRPr lang="ko-KR" altLang="en-US" sz="4000" b="1" i="1" dirty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38662" y="4985976"/>
            <a:ext cx="6038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인제대학 근처 맛집 정보를 한 눈에 볼 수 있다</a:t>
            </a:r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평균 평점이 좋은 맛집과 리뷰가 많은 맛집을 순위별로 알 수 있다</a:t>
            </a:r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  <a:p>
            <a:pPr algn="ctr">
              <a:defRPr/>
            </a:pP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마음에 드는 리뷰를 </a:t>
            </a:r>
            <a:r>
              <a:rPr lang="ko-KR" altLang="en-US" dirty="0" err="1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즐겨찾기에</a:t>
            </a:r>
            <a:r>
              <a:rPr lang="ko-KR" altLang="en-US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 추가할 수 있다</a:t>
            </a:r>
            <a:r>
              <a:rPr lang="en-US" altLang="ko-KR" dirty="0">
                <a:latin typeface="나눔스퀘어OTF_ac Light" panose="020B0600000101010101" pitchFamily="34" charset="-127"/>
                <a:ea typeface="나눔스퀘어OTF_ac Light" panose="020B0600000101010101" pitchFamily="34" charset="-127"/>
              </a:rPr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4"/>
          <p:cNvSpPr/>
          <p:nvPr/>
        </p:nvSpPr>
        <p:spPr>
          <a:xfrm>
            <a:off x="608476" y="6113564"/>
            <a:ext cx="11114589" cy="414051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l" rotWithShape="0">
              <a:schemeClr val="dk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직사각형 4"/>
          <p:cNvSpPr/>
          <p:nvPr/>
        </p:nvSpPr>
        <p:spPr>
          <a:xfrm rot="5400000">
            <a:off x="2642498" y="-2666133"/>
            <a:ext cx="6858857" cy="12191124"/>
          </a:xfrm>
          <a:prstGeom prst="rtTriangle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608476" y="270033"/>
            <a:ext cx="11114589" cy="6257582"/>
          </a:xfrm>
          <a:prstGeom prst="frame">
            <a:avLst>
              <a:gd name="adj1" fmla="val 0"/>
            </a:avLst>
          </a:prstGeom>
          <a:solidFill>
            <a:schemeClr val="lt1"/>
          </a:solidFill>
          <a:ln w="635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9" name="이등변 삼각형 8"/>
          <p:cNvSpPr/>
          <p:nvPr/>
        </p:nvSpPr>
        <p:spPr>
          <a:xfrm>
            <a:off x="608476" y="5325065"/>
            <a:ext cx="3452831" cy="1198949"/>
          </a:xfrm>
          <a:prstGeom prst="triangle">
            <a:avLst>
              <a:gd name="adj" fmla="val 62034"/>
            </a:avLst>
          </a:prstGeom>
          <a:solidFill>
            <a:schemeClr val="l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0" name="이등변 삼각형 9"/>
          <p:cNvSpPr/>
          <p:nvPr/>
        </p:nvSpPr>
        <p:spPr>
          <a:xfrm>
            <a:off x="7269308" y="4154918"/>
            <a:ext cx="4453756" cy="2372696"/>
          </a:xfrm>
          <a:prstGeom prst="triangle">
            <a:avLst>
              <a:gd name="adj" fmla="val 99609"/>
            </a:avLst>
          </a:prstGeom>
          <a:solidFill>
            <a:schemeClr val="l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809625" y="725530"/>
            <a:ext cx="5048249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500" b="1" dirty="0">
                <a:solidFill>
                  <a:schemeClr val="lt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프로그램 소개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0195" y="2608761"/>
            <a:ext cx="6871610" cy="1068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400" b="1" i="1" dirty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“ Let’s Eat Now “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rcRect l="9770" t="17080" r="52270" b="34720"/>
          <a:stretch>
            <a:fillRect/>
          </a:stretch>
        </p:blipFill>
        <p:spPr>
          <a:xfrm>
            <a:off x="5867400" y="1333500"/>
            <a:ext cx="5705474" cy="518159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"/>
            <a:ext cx="12192000" cy="98612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0">
              <a:defRPr/>
            </a:pPr>
            <a:r>
              <a:rPr lang="en-US" altLang="ko-KR" sz="5000" b="1" i="1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Sign up</a:t>
            </a:r>
            <a:endParaRPr lang="ko-KR" altLang="en-US" sz="5000" b="1" i="1" dirty="0">
              <a:solidFill>
                <a:prstClr val="white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66164" y="1290917"/>
            <a:ext cx="11259672" cy="5235389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34850" t="35420" r="32110" b="20810"/>
          <a:stretch>
            <a:fillRect/>
          </a:stretch>
        </p:blipFill>
        <p:spPr>
          <a:xfrm>
            <a:off x="466162" y="1497105"/>
            <a:ext cx="5372661" cy="4823012"/>
          </a:xfrm>
          <a:prstGeom prst="rect">
            <a:avLst/>
          </a:prstGeom>
        </p:spPr>
      </p:pic>
      <p:sp>
        <p:nvSpPr>
          <p:cNvPr id="8" name="액자 7"/>
          <p:cNvSpPr/>
          <p:nvPr/>
        </p:nvSpPr>
        <p:spPr>
          <a:xfrm>
            <a:off x="2292062" y="5818978"/>
            <a:ext cx="689841" cy="359029"/>
          </a:xfrm>
          <a:prstGeom prst="frame">
            <a:avLst>
              <a:gd name="adj1" fmla="val 0"/>
            </a:avLst>
          </a:prstGeom>
          <a:noFill/>
          <a:ln w="25400">
            <a:solidFill>
              <a:srgbClr val="FF0000">
                <a:alpha val="9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액자 29"/>
          <p:cNvSpPr/>
          <p:nvPr/>
        </p:nvSpPr>
        <p:spPr>
          <a:xfrm>
            <a:off x="3437371" y="3323851"/>
            <a:ext cx="708891" cy="276972"/>
          </a:xfrm>
          <a:prstGeom prst="frame">
            <a:avLst>
              <a:gd name="adj1" fmla="val 0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액자 32"/>
          <p:cNvSpPr/>
          <p:nvPr/>
        </p:nvSpPr>
        <p:spPr>
          <a:xfrm>
            <a:off x="4144461" y="5818978"/>
            <a:ext cx="689841" cy="368553"/>
          </a:xfrm>
          <a:prstGeom prst="frame">
            <a:avLst>
              <a:gd name="adj1" fmla="val 0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/>
          <a:srcRect l="8112" t="32879" r="58353" b="32326"/>
          <a:stretch/>
        </p:blipFill>
        <p:spPr>
          <a:xfrm>
            <a:off x="5549152" y="1335462"/>
            <a:ext cx="5826500" cy="345029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rcRect l="9840" t="25280" r="69610" b="40560"/>
          <a:stretch>
            <a:fillRect/>
          </a:stretch>
        </p:blipFill>
        <p:spPr>
          <a:xfrm>
            <a:off x="7863700" y="3826810"/>
            <a:ext cx="2962276" cy="27051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"/>
            <a:ext cx="12192000" cy="98612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0">
              <a:defRPr/>
            </a:pPr>
            <a:r>
              <a:rPr lang="en-US" altLang="ko-KR" sz="5000" b="1" i="1" dirty="0">
                <a:solidFill>
                  <a:prstClr val="white"/>
                </a:solidFill>
              </a:rPr>
              <a:t>Sign in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164" y="1290917"/>
            <a:ext cx="11259672" cy="5235389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156ADD1-9E10-4414-AB24-735206FF1868}"/>
              </a:ext>
            </a:extLst>
          </p:cNvPr>
          <p:cNvGrpSpPr/>
          <p:nvPr/>
        </p:nvGrpSpPr>
        <p:grpSpPr>
          <a:xfrm>
            <a:off x="1979352" y="1526548"/>
            <a:ext cx="3401814" cy="4807093"/>
            <a:chOff x="1979352" y="1526548"/>
            <a:chExt cx="3401814" cy="4807093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2"/>
            <a:srcRect l="39840" t="41110" r="38750" b="39720"/>
            <a:stretch>
              <a:fillRect/>
            </a:stretch>
          </p:blipFill>
          <p:spPr>
            <a:xfrm>
              <a:off x="1996890" y="4629153"/>
              <a:ext cx="3384276" cy="1704488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3"/>
            <a:srcRect l="34690" t="25420" r="36640" b="27030"/>
            <a:stretch>
              <a:fillRect/>
            </a:stretch>
          </p:blipFill>
          <p:spPr>
            <a:xfrm>
              <a:off x="1979352" y="1526548"/>
              <a:ext cx="3357793" cy="3132405"/>
            </a:xfrm>
            <a:prstGeom prst="rect">
              <a:avLst/>
            </a:prstGeom>
          </p:spPr>
        </p:pic>
        <p:sp>
          <p:nvSpPr>
            <p:cNvPr id="22" name="액자 7"/>
            <p:cNvSpPr/>
            <p:nvPr/>
          </p:nvSpPr>
          <p:spPr>
            <a:xfrm>
              <a:off x="2797789" y="4094955"/>
              <a:ext cx="1990486" cy="348705"/>
            </a:xfrm>
            <a:prstGeom prst="frame">
              <a:avLst>
                <a:gd name="adj1" fmla="val 0"/>
              </a:avLst>
            </a:prstGeom>
            <a:noFill/>
            <a:ln w="25400">
              <a:solidFill>
                <a:srgbClr val="FF0000">
                  <a:alpha val="9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8B35671-3F5D-41DC-A13B-30028769932A}"/>
              </a:ext>
            </a:extLst>
          </p:cNvPr>
          <p:cNvGrpSpPr/>
          <p:nvPr/>
        </p:nvGrpSpPr>
        <p:grpSpPr>
          <a:xfrm>
            <a:off x="6757534" y="1589553"/>
            <a:ext cx="3442456" cy="4811874"/>
            <a:chOff x="7286453" y="1419224"/>
            <a:chExt cx="3442456" cy="481187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4"/>
            <a:srcRect l="65620" t="33060" r="10780" b="44860"/>
            <a:stretch>
              <a:fillRect/>
            </a:stretch>
          </p:blipFill>
          <p:spPr>
            <a:xfrm>
              <a:off x="7342091" y="1419224"/>
              <a:ext cx="3386818" cy="1783126"/>
            </a:xfrm>
            <a:prstGeom prst="rect">
              <a:avLst/>
            </a:prstGeom>
          </p:spPr>
        </p:pic>
        <p:sp>
          <p:nvSpPr>
            <p:cNvPr id="21" name="액자 7"/>
            <p:cNvSpPr/>
            <p:nvPr/>
          </p:nvSpPr>
          <p:spPr>
            <a:xfrm>
              <a:off x="9300779" y="2050794"/>
              <a:ext cx="1242291" cy="797178"/>
            </a:xfrm>
            <a:prstGeom prst="frame">
              <a:avLst>
                <a:gd name="adj1" fmla="val 0"/>
              </a:avLst>
            </a:prstGeom>
            <a:noFill/>
            <a:ln w="25400">
              <a:solidFill>
                <a:srgbClr val="FF0000">
                  <a:alpha val="9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화살표: 오른쪽 3"/>
            <p:cNvSpPr/>
            <p:nvPr/>
          </p:nvSpPr>
          <p:spPr>
            <a:xfrm rot="5368879">
              <a:off x="8526855" y="3367915"/>
              <a:ext cx="800099" cy="93066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96247" y="3628170"/>
              <a:ext cx="168424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dirty="0">
                  <a:latin typeface="나눔스퀘어OTF_ac ExtraBold" panose="020B0600000101010101" pitchFamily="34" charset="-127"/>
                  <a:ea typeface="나눔스퀘어OTF_ac ExtraBold" panose="020B0600000101010101" pitchFamily="34" charset="-127"/>
                </a:rPr>
                <a:t>로그인 버튼 클릭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8C9A666-7027-4CFF-82CC-5F291906E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2265" t="31765" r="15080" b="46536"/>
            <a:stretch/>
          </p:blipFill>
          <p:spPr>
            <a:xfrm>
              <a:off x="7286453" y="4376382"/>
              <a:ext cx="3442455" cy="1854716"/>
            </a:xfrm>
            <a:prstGeom prst="rect">
              <a:avLst/>
            </a:prstGeom>
          </p:spPr>
        </p:pic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l="11330" t="18890" r="39300" b="36110"/>
          <a:stretch>
            <a:fillRect/>
          </a:stretch>
        </p:blipFill>
        <p:spPr>
          <a:xfrm>
            <a:off x="2624800" y="1370739"/>
            <a:ext cx="6597805" cy="49356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"/>
            <a:ext cx="12192000" cy="98612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0">
              <a:defRPr/>
            </a:pPr>
            <a:r>
              <a:rPr lang="en-US" altLang="ko-KR" sz="5000" b="1" i="1">
                <a:solidFill>
                  <a:prstClr val="white"/>
                </a:solidFill>
              </a:rPr>
              <a:t>Main Page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33082" y="1290917"/>
            <a:ext cx="11259672" cy="5235389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123DE9-1F9E-4A1F-B5F3-2949FC7DF59A}"/>
              </a:ext>
            </a:extLst>
          </p:cNvPr>
          <p:cNvGrpSpPr/>
          <p:nvPr/>
        </p:nvGrpSpPr>
        <p:grpSpPr>
          <a:xfrm>
            <a:off x="2915392" y="1360611"/>
            <a:ext cx="5633291" cy="5096000"/>
            <a:chOff x="2888495" y="193176"/>
            <a:chExt cx="6705600" cy="606603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7E3E032-F5E2-4496-BCE3-C5212E078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8495" y="193176"/>
              <a:ext cx="6705600" cy="458009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5895A25-FC9F-4663-8F6D-528860EEC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2082" y="4610061"/>
              <a:ext cx="5298426" cy="1649150"/>
            </a:xfrm>
            <a:prstGeom prst="rect">
              <a:avLst/>
            </a:prstGeom>
          </p:spPr>
        </p:pic>
      </p:grpSp>
      <p:sp>
        <p:nvSpPr>
          <p:cNvPr id="9" name="액자 8">
            <a:extLst>
              <a:ext uri="{FF2B5EF4-FFF2-40B4-BE49-F238E27FC236}">
                <a16:creationId xmlns:a16="http://schemas.microsoft.com/office/drawing/2014/main" id="{D2C42937-A724-4277-83A9-161E3DC8EFC3}"/>
              </a:ext>
            </a:extLst>
          </p:cNvPr>
          <p:cNvSpPr/>
          <p:nvPr/>
        </p:nvSpPr>
        <p:spPr>
          <a:xfrm>
            <a:off x="3506467" y="3266853"/>
            <a:ext cx="4451142" cy="1777433"/>
          </a:xfrm>
          <a:prstGeom prst="frame">
            <a:avLst>
              <a:gd name="adj1" fmla="val 0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903A34-62E6-471C-9B45-F3935BE62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97" y="1806315"/>
            <a:ext cx="9087235" cy="423791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"/>
            <a:ext cx="12192000" cy="98612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0">
              <a:defRPr/>
            </a:pPr>
            <a:r>
              <a:rPr lang="en-US" altLang="ko-KR" sz="5000" b="1" i="1">
                <a:solidFill>
                  <a:prstClr val="white"/>
                </a:solidFill>
              </a:rPr>
              <a:t>Food</a:t>
            </a:r>
            <a:r>
              <a:rPr lang="ko-KR" altLang="en-US" sz="5000" b="1" i="1">
                <a:solidFill>
                  <a:prstClr val="white"/>
                </a:solidFill>
              </a:rPr>
              <a:t> </a:t>
            </a:r>
            <a:r>
              <a:rPr lang="en-US" altLang="ko-KR" sz="5000" b="1" i="1">
                <a:solidFill>
                  <a:prstClr val="white"/>
                </a:solidFill>
              </a:rPr>
              <a:t>Category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164" y="1290917"/>
            <a:ext cx="11259672" cy="5235389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01C972-8713-4A1B-A9CA-FBB1D0AEBF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62"/>
          <a:stretch/>
        </p:blipFill>
        <p:spPr>
          <a:xfrm>
            <a:off x="1188719" y="1937188"/>
            <a:ext cx="7128380" cy="36966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91066" y="3790264"/>
            <a:ext cx="1512215" cy="453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b="1" dirty="0" err="1">
                <a:solidFill>
                  <a:srgbClr val="000000"/>
                </a:solidFill>
              </a:rPr>
              <a:t>Gridview</a:t>
            </a:r>
            <a:endParaRPr lang="en-US" altLang="ko-KR" sz="2400" b="1" dirty="0">
              <a:solidFill>
                <a:srgbClr val="000000"/>
              </a:solidFill>
            </a:endParaRPr>
          </a:p>
        </p:txBody>
      </p:sp>
      <p:sp>
        <p:nvSpPr>
          <p:cNvPr id="10" name="화살표: 오른쪽 3"/>
          <p:cNvSpPr/>
          <p:nvPr/>
        </p:nvSpPr>
        <p:spPr>
          <a:xfrm>
            <a:off x="8596351" y="3865408"/>
            <a:ext cx="548927" cy="30304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870814" y="2976293"/>
            <a:ext cx="2136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b="1" dirty="0" err="1">
                <a:solidFill>
                  <a:srgbClr val="000000"/>
                </a:solidFill>
              </a:rPr>
              <a:t>RadioButtonList</a:t>
            </a:r>
            <a:endParaRPr lang="en-US" altLang="ko-KR" sz="2000" b="1" dirty="0">
              <a:solidFill>
                <a:srgbClr val="000000"/>
              </a:solidFill>
            </a:endParaRPr>
          </a:p>
        </p:txBody>
      </p:sp>
      <p:sp>
        <p:nvSpPr>
          <p:cNvPr id="14" name="화살표: 오른쪽 3">
            <a:extLst>
              <a:ext uri="{FF2B5EF4-FFF2-40B4-BE49-F238E27FC236}">
                <a16:creationId xmlns:a16="http://schemas.microsoft.com/office/drawing/2014/main" id="{AA163C56-9C53-439E-A0E4-DB217AE60614}"/>
              </a:ext>
            </a:extLst>
          </p:cNvPr>
          <p:cNvSpPr/>
          <p:nvPr/>
        </p:nvSpPr>
        <p:spPr>
          <a:xfrm>
            <a:off x="7979882" y="3073359"/>
            <a:ext cx="548927" cy="30304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0734975-471E-4870-B903-BAB3D01F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18" y="1839312"/>
            <a:ext cx="10581561" cy="37686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6164" y="6113929"/>
            <a:ext cx="11259671" cy="412377"/>
          </a:xfrm>
          <a:prstGeom prst="rect">
            <a:avLst/>
          </a:prstGeom>
          <a:solidFill>
            <a:srgbClr val="F3C6B3"/>
          </a:solidFill>
          <a:ln>
            <a:noFill/>
          </a:ln>
          <a:effectLst>
            <a:outerShdw blurRad="508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3"/>
            <a:ext cx="12192000" cy="986121"/>
          </a:xfrm>
          <a:prstGeom prst="rect">
            <a:avLst/>
          </a:prstGeom>
          <a:solidFill>
            <a:srgbClr val="D7D0C8"/>
          </a:solidFill>
          <a:ln>
            <a:noFill/>
          </a:ln>
          <a:effectLst>
            <a:outerShdw dist="25400" dir="2700000" algn="tl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0">
              <a:defRPr/>
            </a:pPr>
            <a:r>
              <a:rPr lang="en-US" altLang="ko-KR" sz="5000" b="1" i="1" dirty="0">
                <a:solidFill>
                  <a:prstClr val="white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All Review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6164" y="1290917"/>
            <a:ext cx="11259672" cy="5235389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3DB515-7143-4CE8-8E02-3D4C7DF38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81948" y="1373753"/>
            <a:ext cx="4535347" cy="4946364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A391B4E-9E80-4F26-92C5-284E71C0F022}"/>
              </a:ext>
            </a:extLst>
          </p:cNvPr>
          <p:cNvGrpSpPr/>
          <p:nvPr/>
        </p:nvGrpSpPr>
        <p:grpSpPr>
          <a:xfrm>
            <a:off x="574705" y="2289606"/>
            <a:ext cx="3438495" cy="645160"/>
            <a:chOff x="574705" y="2289606"/>
            <a:chExt cx="3438495" cy="64516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DB04DF7-EC67-475B-9525-DC5F5037AE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33" t="45931" r="75583" b="47704"/>
            <a:stretch/>
          </p:blipFill>
          <p:spPr>
            <a:xfrm>
              <a:off x="574705" y="2289606"/>
              <a:ext cx="3438495" cy="645160"/>
            </a:xfrm>
            <a:prstGeom prst="rect">
              <a:avLst/>
            </a:prstGeom>
          </p:spPr>
        </p:pic>
        <p:sp>
          <p:nvSpPr>
            <p:cNvPr id="13" name="액자 7">
              <a:extLst>
                <a:ext uri="{FF2B5EF4-FFF2-40B4-BE49-F238E27FC236}">
                  <a16:creationId xmlns:a16="http://schemas.microsoft.com/office/drawing/2014/main" id="{89CEFE05-D405-48AB-99BF-352DDE81A7EE}"/>
                </a:ext>
              </a:extLst>
            </p:cNvPr>
            <p:cNvSpPr/>
            <p:nvPr/>
          </p:nvSpPr>
          <p:spPr>
            <a:xfrm>
              <a:off x="2995246" y="2315485"/>
              <a:ext cx="1017954" cy="265155"/>
            </a:xfrm>
            <a:prstGeom prst="frame">
              <a:avLst>
                <a:gd name="adj1" fmla="val 0"/>
              </a:avLst>
            </a:prstGeom>
            <a:noFill/>
            <a:ln w="25400">
              <a:solidFill>
                <a:srgbClr val="FF0000">
                  <a:alpha val="98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676DB2A-FA28-4670-9FD6-29E26864F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63" y="1378274"/>
            <a:ext cx="5379005" cy="3607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77B6A10-CAB8-4971-8948-41D3396722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50" t="17037" r="51242" b="35560"/>
          <a:stretch/>
        </p:blipFill>
        <p:spPr>
          <a:xfrm>
            <a:off x="1335190" y="2448062"/>
            <a:ext cx="4535347" cy="3834004"/>
          </a:xfrm>
          <a:prstGeom prst="rect">
            <a:avLst/>
          </a:prstGeom>
        </p:spPr>
      </p:pic>
      <p:sp>
        <p:nvSpPr>
          <p:cNvPr id="18" name="액자 7">
            <a:extLst>
              <a:ext uri="{FF2B5EF4-FFF2-40B4-BE49-F238E27FC236}">
                <a16:creationId xmlns:a16="http://schemas.microsoft.com/office/drawing/2014/main" id="{F9AC2195-CA80-49BA-A5B6-B58542ED25BF}"/>
              </a:ext>
            </a:extLst>
          </p:cNvPr>
          <p:cNvSpPr/>
          <p:nvPr/>
        </p:nvSpPr>
        <p:spPr>
          <a:xfrm>
            <a:off x="2420471" y="2017174"/>
            <a:ext cx="717176" cy="234096"/>
          </a:xfrm>
          <a:prstGeom prst="frame">
            <a:avLst>
              <a:gd name="adj1" fmla="val 0"/>
            </a:avLst>
          </a:prstGeom>
          <a:noFill/>
          <a:ln w="25400">
            <a:solidFill>
              <a:srgbClr val="FF0000">
                <a:alpha val="9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4" name="직선 화살표 연결선 12">
            <a:extLst>
              <a:ext uri="{FF2B5EF4-FFF2-40B4-BE49-F238E27FC236}">
                <a16:creationId xmlns:a16="http://schemas.microsoft.com/office/drawing/2014/main" id="{BA2D8DAE-2EF2-46B2-95A9-48A68840C2A8}"/>
              </a:ext>
            </a:extLst>
          </p:cNvPr>
          <p:cNvCxnSpPr>
            <a:cxnSpLocks/>
          </p:cNvCxnSpPr>
          <p:nvPr/>
        </p:nvCxnSpPr>
        <p:spPr>
          <a:xfrm flipH="1">
            <a:off x="2506334" y="2252334"/>
            <a:ext cx="358588" cy="12262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액자 7">
            <a:extLst>
              <a:ext uri="{FF2B5EF4-FFF2-40B4-BE49-F238E27FC236}">
                <a16:creationId xmlns:a16="http://schemas.microsoft.com/office/drawing/2014/main" id="{90EAC430-B796-409F-BE8A-76735AB327A4}"/>
              </a:ext>
            </a:extLst>
          </p:cNvPr>
          <p:cNvSpPr/>
          <p:nvPr/>
        </p:nvSpPr>
        <p:spPr>
          <a:xfrm>
            <a:off x="2254089" y="4003918"/>
            <a:ext cx="935103" cy="279063"/>
          </a:xfrm>
          <a:prstGeom prst="frame">
            <a:avLst>
              <a:gd name="adj1" fmla="val 0"/>
            </a:avLst>
          </a:prstGeom>
          <a:noFill/>
          <a:ln w="25400">
            <a:solidFill>
              <a:srgbClr val="FF0000">
                <a:alpha val="9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직선 화살표 연결선 12">
            <a:extLst>
              <a:ext uri="{FF2B5EF4-FFF2-40B4-BE49-F238E27FC236}">
                <a16:creationId xmlns:a16="http://schemas.microsoft.com/office/drawing/2014/main" id="{8EA4CAC5-6A16-43F0-9F80-D5514C974B58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189192" y="2683398"/>
            <a:ext cx="3273519" cy="146005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286</Words>
  <Application>Microsoft Office PowerPoint</Application>
  <PresentationFormat>와이드스크린</PresentationFormat>
  <Paragraphs>59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나눔스퀘어OTF_ac ExtraBold</vt:lpstr>
      <vt:lpstr>나눔스퀘어OTF_ac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조은</dc:creator>
  <cp:lastModifiedBy>정 민영</cp:lastModifiedBy>
  <cp:revision>30</cp:revision>
  <dcterms:created xsi:type="dcterms:W3CDTF">2020-11-28T19:38:26Z</dcterms:created>
  <dcterms:modified xsi:type="dcterms:W3CDTF">2020-12-01T20:29:07Z</dcterms:modified>
</cp:coreProperties>
</file>